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4"/>
  </p:notesMasterIdLst>
  <p:sldIdLst>
    <p:sldId id="257" r:id="rId2"/>
    <p:sldId id="343" r:id="rId3"/>
    <p:sldId id="337" r:id="rId4"/>
    <p:sldId id="318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FF00"/>
    <a:srgbClr val="FFFF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10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41082"/>
            <a:ext cx="8229600" cy="739646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17/03/2021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397149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endParaRPr lang="nl-NL" dirty="0"/>
          </a:p>
          <a:p>
            <a:r>
              <a:rPr lang="nl-NL" dirty="0"/>
              <a:t>Planning test Unit 2</a:t>
            </a:r>
          </a:p>
          <a:p>
            <a:endParaRPr lang="nl-NL" dirty="0"/>
          </a:p>
          <a:p>
            <a:r>
              <a:rPr lang="nl-NL" dirty="0"/>
              <a:t>Planning </a:t>
            </a:r>
            <a:r>
              <a:rPr lang="nl-NL" dirty="0" err="1"/>
              <a:t>oral</a:t>
            </a:r>
            <a:r>
              <a:rPr lang="nl-NL" dirty="0"/>
              <a:t> </a:t>
            </a:r>
            <a:r>
              <a:rPr lang="nl-NL" dirty="0" err="1"/>
              <a:t>exams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book</a:t>
            </a:r>
            <a:r>
              <a:rPr lang="nl-NL" dirty="0"/>
              <a:t> last week</a:t>
            </a:r>
          </a:p>
          <a:p>
            <a:pPr lvl="1"/>
            <a:r>
              <a:rPr lang="nl-NL" dirty="0" err="1"/>
              <a:t>Tomorrow</a:t>
            </a:r>
            <a:r>
              <a:rPr lang="nl-NL" dirty="0"/>
              <a:t> </a:t>
            </a:r>
            <a:r>
              <a:rPr lang="nl-NL" dirty="0" err="1"/>
              <a:t>answers</a:t>
            </a:r>
            <a:r>
              <a:rPr lang="nl-NL" dirty="0"/>
              <a:t> online in wikiwijs</a:t>
            </a:r>
          </a:p>
          <a:p>
            <a:pPr lvl="1"/>
            <a:r>
              <a:rPr lang="nl-NL" dirty="0" err="1"/>
              <a:t>Tomorrow</a:t>
            </a:r>
            <a:r>
              <a:rPr lang="nl-NL" dirty="0"/>
              <a:t> question </a:t>
            </a:r>
            <a:r>
              <a:rPr lang="nl-NL" dirty="0" err="1"/>
              <a:t>hour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97FB45-FEC7-4896-9C3D-17DF62DF83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r="12676"/>
          <a:stretch/>
        </p:blipFill>
        <p:spPr>
          <a:xfrm>
            <a:off x="4572000" y="1484784"/>
            <a:ext cx="3971498" cy="50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0899D7-7DB2-4F43-B9AE-7E3F7039C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/>
          <a:stretch/>
        </p:blipFill>
        <p:spPr>
          <a:xfrm>
            <a:off x="107504" y="116631"/>
            <a:ext cx="8064896" cy="6584211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610BBD81-54B4-4197-82A7-14302997AC15}"/>
              </a:ext>
            </a:extLst>
          </p:cNvPr>
          <p:cNvSpPr/>
          <p:nvPr/>
        </p:nvSpPr>
        <p:spPr>
          <a:xfrm>
            <a:off x="1547664" y="2420888"/>
            <a:ext cx="72008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9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25F8AD-EEF4-4BB5-864B-010DB034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/>
          <a:stretch/>
        </p:blipFill>
        <p:spPr>
          <a:xfrm>
            <a:off x="107504" y="116631"/>
            <a:ext cx="7992888" cy="6525423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E5B9A78-031F-4A06-B0D2-FAE53302E3EB}"/>
              </a:ext>
            </a:extLst>
          </p:cNvPr>
          <p:cNvSpPr/>
          <p:nvPr/>
        </p:nvSpPr>
        <p:spPr>
          <a:xfrm>
            <a:off x="1835696" y="1772816"/>
            <a:ext cx="158417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63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F13AA5-059E-43E5-B038-0AC6EB5DF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/>
          <a:stretch/>
        </p:blipFill>
        <p:spPr>
          <a:xfrm>
            <a:off x="179511" y="116632"/>
            <a:ext cx="825739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C9D7F-931B-4F14-A8F5-BD6FAED4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Test Unit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1142C-26AB-4F7E-AFE7-002E59A2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Date</a:t>
            </a:r>
            <a:endParaRPr lang="nl-NL" sz="1600" dirty="0"/>
          </a:p>
          <a:p>
            <a:r>
              <a:rPr lang="nl-NL" sz="1600" strike="sngStrike" dirty="0" err="1">
                <a:solidFill>
                  <a:srgbClr val="FF0000"/>
                </a:solidFill>
              </a:rPr>
              <a:t>March</a:t>
            </a:r>
            <a:r>
              <a:rPr lang="nl-NL" sz="1600" strike="sngStrike" dirty="0">
                <a:solidFill>
                  <a:srgbClr val="FF0000"/>
                </a:solidFill>
              </a:rPr>
              <a:t> 15: Lesgroep 1</a:t>
            </a:r>
          </a:p>
          <a:p>
            <a:r>
              <a:rPr lang="nl-NL" sz="1600" strike="sngStrike" dirty="0" err="1">
                <a:solidFill>
                  <a:srgbClr val="FF0000"/>
                </a:solidFill>
              </a:rPr>
              <a:t>March</a:t>
            </a:r>
            <a:r>
              <a:rPr lang="nl-NL" sz="1600" strike="sngStrike" dirty="0">
                <a:solidFill>
                  <a:srgbClr val="FF0000"/>
                </a:solidFill>
              </a:rPr>
              <a:t> 22: Lesgroep 2</a:t>
            </a:r>
          </a:p>
          <a:p>
            <a:pPr marL="0" indent="0">
              <a:buNone/>
            </a:pPr>
            <a:endParaRPr lang="nl-NL" sz="1600" b="1" dirty="0"/>
          </a:p>
          <a:p>
            <a:pPr marL="0" indent="0">
              <a:buNone/>
            </a:pPr>
            <a:r>
              <a:rPr lang="nl-NL" sz="1600" b="1" dirty="0" err="1"/>
              <a:t>What</a:t>
            </a:r>
            <a:r>
              <a:rPr lang="nl-NL" sz="1600" b="1" dirty="0"/>
              <a:t> </a:t>
            </a:r>
            <a:r>
              <a:rPr lang="nl-NL" sz="1600" b="1" dirty="0" err="1"/>
              <a:t>to</a:t>
            </a:r>
            <a:r>
              <a:rPr lang="nl-NL" sz="1600" b="1" dirty="0"/>
              <a:t> </a:t>
            </a:r>
            <a:r>
              <a:rPr lang="nl-NL" sz="1600" b="1" dirty="0" err="1"/>
              <a:t>learn</a:t>
            </a:r>
            <a:endParaRPr lang="nl-NL" sz="1600" b="1" dirty="0"/>
          </a:p>
          <a:p>
            <a:r>
              <a:rPr lang="nl-NL" sz="1600" dirty="0"/>
              <a:t>Level 1</a:t>
            </a:r>
          </a:p>
          <a:p>
            <a:pPr lvl="1"/>
            <a:r>
              <a:rPr lang="nl-NL" sz="1600" dirty="0"/>
              <a:t>Bladzijde 36 t/m 39: Woorden en Uitdrukkingen N – E en E – N </a:t>
            </a:r>
          </a:p>
          <a:p>
            <a:r>
              <a:rPr lang="nl-NL" sz="1600" dirty="0"/>
              <a:t>Level 2</a:t>
            </a:r>
          </a:p>
          <a:p>
            <a:pPr lvl="1"/>
            <a:r>
              <a:rPr lang="en-GB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Vocabulary: Unit 2  A2 (</a:t>
            </a:r>
            <a:r>
              <a:rPr lang="en-GB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blz</a:t>
            </a:r>
            <a:r>
              <a:rPr lang="en-GB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286 – 287) + Expressions Unit 2 (Level 2)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l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Past Simple en onregelmatige werkwoorden (</a:t>
            </a:r>
            <a:r>
              <a:rPr lang="nl-NL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Worksheet</a:t>
            </a:r>
            <a:r>
              <a:rPr lang="nl-N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Present Perfect (Worksheet)</a:t>
            </a:r>
            <a:endParaRPr lang="nl-NL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effectLst/>
                <a:ea typeface="Times New Roman" panose="02020603050405020304" pitchFamily="18" charset="0"/>
              </a:rPr>
              <a:t>Word order – </a:t>
            </a:r>
            <a:r>
              <a:rPr lang="en-US" sz="1600" i="1" dirty="0" err="1">
                <a:effectLst/>
                <a:ea typeface="Times New Roman" panose="02020603050405020304" pitchFamily="18" charset="0"/>
              </a:rPr>
              <a:t>Woordvolgorde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(Worksheet)</a:t>
            </a:r>
            <a:endParaRPr lang="nl-NL" sz="1600" dirty="0"/>
          </a:p>
          <a:p>
            <a:r>
              <a:rPr lang="nl-NL" sz="1600" dirty="0"/>
              <a:t>Level 3</a:t>
            </a:r>
          </a:p>
          <a:p>
            <a:pPr lvl="1"/>
            <a:r>
              <a:rPr lang="en-GB" sz="1600" dirty="0">
                <a:effectLst/>
              </a:rPr>
              <a:t>Vocabulary:  Unit 2  A2 + B1 (</a:t>
            </a:r>
            <a:r>
              <a:rPr lang="en-GB" sz="1600" dirty="0" err="1">
                <a:effectLst/>
              </a:rPr>
              <a:t>blz</a:t>
            </a:r>
            <a:r>
              <a:rPr lang="en-GB" sz="1600" dirty="0">
                <a:effectLst/>
              </a:rPr>
              <a:t>. 286 – 287) + Expressions Unit 2 (Level 2 + 3)</a:t>
            </a:r>
          </a:p>
          <a:p>
            <a:pPr lvl="1"/>
            <a:r>
              <a:rPr lang="nl-N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Same </a:t>
            </a:r>
            <a:r>
              <a:rPr lang="nl-NL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grammar</a:t>
            </a:r>
            <a:endParaRPr lang="nl-N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dirty="0"/>
              <a:t>Level 4</a:t>
            </a:r>
          </a:p>
          <a:p>
            <a:pPr lvl="1"/>
            <a:r>
              <a:rPr lang="en-GB" sz="1600" dirty="0">
                <a:effectLst/>
              </a:rPr>
              <a:t>Vocabulary: Unit 2  A2 + B1 + B2 (</a:t>
            </a:r>
            <a:r>
              <a:rPr lang="en-GB" sz="1600" dirty="0" err="1">
                <a:effectLst/>
              </a:rPr>
              <a:t>blz</a:t>
            </a:r>
            <a:r>
              <a:rPr lang="en-GB" sz="1600" dirty="0">
                <a:effectLst/>
              </a:rPr>
              <a:t>. 286 – 287) + Expressions Unit 2 (Level 2+3+4)</a:t>
            </a:r>
            <a:endParaRPr lang="nl-NL" sz="1600" dirty="0">
              <a:cs typeface="Times New Roman" panose="02020603050405020304" pitchFamily="18" charset="0"/>
            </a:endParaRPr>
          </a:p>
          <a:p>
            <a:pPr lvl="1"/>
            <a:r>
              <a:rPr lang="nl-NL" sz="1600" dirty="0">
                <a:cs typeface="Times New Roman" panose="02020603050405020304" pitchFamily="18" charset="0"/>
              </a:rPr>
              <a:t>Same </a:t>
            </a:r>
            <a:r>
              <a:rPr lang="nl-NL" sz="1600" dirty="0" err="1">
                <a:cs typeface="Times New Roman" panose="02020603050405020304" pitchFamily="18" charset="0"/>
              </a:rPr>
              <a:t>grammar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50189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Oral </a:t>
            </a:r>
            <a:r>
              <a:rPr lang="nl-NL" dirty="0" err="1"/>
              <a:t>exams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1B8905-C2DE-44ED-809D-337C6537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015970"/>
              </p:ext>
            </p:extLst>
          </p:nvPr>
        </p:nvGraphicFramePr>
        <p:xfrm>
          <a:off x="457200" y="1124744"/>
          <a:ext cx="8219256" cy="529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41135551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9798986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679257068"/>
                    </a:ext>
                  </a:extLst>
                </a:gridCol>
              </a:tblGrid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DV21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50074"/>
                  </a:ext>
                </a:extLst>
              </a:tr>
              <a:tr h="547069"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Ashley</a:t>
                      </a:r>
                    </a:p>
                    <a:p>
                      <a:r>
                        <a:rPr lang="nl-NL" sz="1400" dirty="0"/>
                        <a:t>Kimberly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261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7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Sanne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33496"/>
                  </a:ext>
                </a:extLst>
              </a:tr>
              <a:tr h="777984">
                <a:tc>
                  <a:txBody>
                    <a:bodyPr/>
                    <a:lstStyle/>
                    <a:p>
                      <a:r>
                        <a:rPr lang="nl-NL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Esmée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08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highlight>
                            <a:srgbClr val="FFFF00"/>
                          </a:highlight>
                        </a:rPr>
                        <a:t>Kevin</a:t>
                      </a:r>
                    </a:p>
                    <a:p>
                      <a:r>
                        <a:rPr lang="nl-NL" sz="1400" dirty="0">
                          <a:highlight>
                            <a:srgbClr val="FFFF00"/>
                          </a:highlight>
                        </a:rPr>
                        <a:t>Roos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866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Wander</a:t>
                      </a:r>
                      <a:endParaRPr lang="nl-NL" sz="1400" dirty="0"/>
                    </a:p>
                    <a:p>
                      <a:r>
                        <a:rPr lang="nl-NL" sz="1400" dirty="0" err="1"/>
                        <a:t>Zoe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Iris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305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6448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8393"/>
                  </a:ext>
                </a:extLst>
              </a:tr>
              <a:tr h="671485">
                <a:tc>
                  <a:txBody>
                    <a:bodyPr/>
                    <a:lstStyle/>
                    <a:p>
                      <a:r>
                        <a:rPr lang="nl-NL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Listening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7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study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A94F21-798B-4327-923E-C46000491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Work</a:t>
            </a:r>
            <a:endParaRPr lang="nl-NL" b="1" dirty="0"/>
          </a:p>
          <a:p>
            <a:r>
              <a:rPr lang="nl-NL" dirty="0" err="1"/>
              <a:t>Writing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Word order </a:t>
            </a:r>
            <a:r>
              <a:rPr lang="nl-NL" dirty="0" err="1"/>
              <a:t>work</a:t>
            </a:r>
            <a:r>
              <a:rPr lang="nl-NL" dirty="0"/>
              <a:t> sheet</a:t>
            </a:r>
          </a:p>
          <a:p>
            <a:r>
              <a:rPr lang="nl-NL" dirty="0" err="1"/>
              <a:t>Assignments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 err="1"/>
              <a:t>Answers</a:t>
            </a:r>
            <a:endParaRPr lang="nl-NL" b="1" dirty="0"/>
          </a:p>
          <a:p>
            <a:r>
              <a:rPr lang="nl-NL" dirty="0" err="1"/>
              <a:t>Tomorrow</a:t>
            </a:r>
            <a:r>
              <a:rPr lang="nl-NL" dirty="0"/>
              <a:t> </a:t>
            </a:r>
            <a:r>
              <a:rPr lang="nl-NL" dirty="0" err="1"/>
              <a:t>answers</a:t>
            </a:r>
            <a:r>
              <a:rPr lang="nl-NL" dirty="0"/>
              <a:t> online in wikiwijs</a:t>
            </a:r>
          </a:p>
          <a:p>
            <a:r>
              <a:rPr lang="nl-NL" dirty="0" err="1"/>
              <a:t>Tomorrow</a:t>
            </a:r>
            <a:r>
              <a:rPr lang="nl-NL" dirty="0"/>
              <a:t> question </a:t>
            </a:r>
            <a:r>
              <a:rPr lang="nl-NL" dirty="0" err="1"/>
              <a:t>hour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564904"/>
            <a:ext cx="3822576" cy="38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90F350A-9503-425C-9B04-CC4CFD0F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r>
              <a:rPr lang="nl-NL" dirty="0"/>
              <a:t> Unit 3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EC00C8-9214-4BA3-9C63-0F3FD11C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Planner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Vocab</a:t>
            </a:r>
            <a:endParaRPr lang="nl-NL" b="1" dirty="0"/>
          </a:p>
          <a:p>
            <a:r>
              <a:rPr lang="nl-NL" dirty="0"/>
              <a:t>Level 1</a:t>
            </a:r>
          </a:p>
          <a:p>
            <a:r>
              <a:rPr lang="nl-NL" dirty="0"/>
              <a:t>Level 2</a:t>
            </a:r>
          </a:p>
          <a:p>
            <a:r>
              <a:rPr lang="nl-NL" dirty="0"/>
              <a:t>Level 3</a:t>
            </a:r>
          </a:p>
          <a:p>
            <a:r>
              <a:rPr lang="nl-NL" dirty="0"/>
              <a:t>Level 4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Grammar</a:t>
            </a:r>
            <a:endParaRPr lang="nl-NL" b="1" dirty="0"/>
          </a:p>
          <a:p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tense</a:t>
            </a:r>
            <a:endParaRPr lang="nl-NL" dirty="0"/>
          </a:p>
          <a:p>
            <a:r>
              <a:rPr lang="nl-NL" dirty="0" err="1"/>
              <a:t>Adverbs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Adjectives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 err="1"/>
              <a:t>Listening</a:t>
            </a: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66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76DCE-2492-46DC-9398-805A1891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practice</a:t>
            </a:r>
            <a:r>
              <a:rPr lang="nl-NL" dirty="0"/>
              <a:t> </a:t>
            </a:r>
            <a:r>
              <a:rPr lang="nl-NL" dirty="0" err="1"/>
              <a:t>listening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8AB7FE-F910-4A09-B325-B9150CD1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Level 1: Wikiwijs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Level 2 + 3 + 4: Studiemeter.nl</a:t>
            </a:r>
          </a:p>
          <a:p>
            <a:r>
              <a:rPr lang="nl-NL" dirty="0"/>
              <a:t>Log in or </a:t>
            </a:r>
            <a:r>
              <a:rPr lang="nl-NL" dirty="0" err="1"/>
              <a:t>ask</a:t>
            </a:r>
            <a:r>
              <a:rPr lang="nl-NL" dirty="0"/>
              <a:t> me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username </a:t>
            </a:r>
            <a:r>
              <a:rPr lang="nl-NL" dirty="0" err="1"/>
              <a:t>and</a:t>
            </a:r>
            <a:r>
              <a:rPr lang="nl-NL" dirty="0"/>
              <a:t> password</a:t>
            </a:r>
          </a:p>
          <a:p>
            <a:r>
              <a:rPr lang="nl-NL" dirty="0"/>
              <a:t>Look at </a:t>
            </a:r>
            <a:r>
              <a:rPr lang="nl-NL" dirty="0" err="1"/>
              <a:t>the</a:t>
            </a:r>
            <a:r>
              <a:rPr lang="nl-NL" dirty="0"/>
              <a:t> next pages</a:t>
            </a:r>
          </a:p>
        </p:txBody>
      </p:sp>
    </p:spTree>
    <p:extLst>
      <p:ext uri="{BB962C8B-B14F-4D97-AF65-F5344CB8AC3E}">
        <p14:creationId xmlns:p14="http://schemas.microsoft.com/office/powerpoint/2010/main" val="248227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779073A-07A5-476B-B85E-708DC8C21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25" t="9544"/>
          <a:stretch/>
        </p:blipFill>
        <p:spPr>
          <a:xfrm>
            <a:off x="251520" y="188640"/>
            <a:ext cx="8708846" cy="6480720"/>
          </a:xfrm>
        </p:spPr>
      </p:pic>
    </p:spTree>
    <p:extLst>
      <p:ext uri="{BB962C8B-B14F-4D97-AF65-F5344CB8AC3E}">
        <p14:creationId xmlns:p14="http://schemas.microsoft.com/office/powerpoint/2010/main" val="135544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A005-CE1F-47B2-A0BF-E349DE7381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3800"/>
          <a:stretch/>
        </p:blipFill>
        <p:spPr>
          <a:xfrm>
            <a:off x="251519" y="188640"/>
            <a:ext cx="8343437" cy="6552728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7010A38E-DD75-4369-AABB-288FA8EF3327}"/>
              </a:ext>
            </a:extLst>
          </p:cNvPr>
          <p:cNvSpPr/>
          <p:nvPr/>
        </p:nvSpPr>
        <p:spPr>
          <a:xfrm>
            <a:off x="2771800" y="4005064"/>
            <a:ext cx="1152128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8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3379995-3B9B-4BF1-87BB-79815D1AE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/>
          <a:stretch/>
        </p:blipFill>
        <p:spPr>
          <a:xfrm>
            <a:off x="179512" y="116632"/>
            <a:ext cx="8136904" cy="656793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B0F42C5C-EE29-4830-9DF2-51B60D89CC84}"/>
              </a:ext>
            </a:extLst>
          </p:cNvPr>
          <p:cNvSpPr/>
          <p:nvPr/>
        </p:nvSpPr>
        <p:spPr>
          <a:xfrm>
            <a:off x="1475656" y="2348880"/>
            <a:ext cx="144016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7030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293</Words>
  <Application>Microsoft Office PowerPoint</Application>
  <PresentationFormat>Diavoorstelling (4:3)</PresentationFormat>
  <Paragraphs>89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Candara</vt:lpstr>
      <vt:lpstr>Kantoorthema</vt:lpstr>
      <vt:lpstr>Timeline</vt:lpstr>
      <vt:lpstr>Planning Test Unit 2</vt:lpstr>
      <vt:lpstr>Planning Oral exams</vt:lpstr>
      <vt:lpstr>Self study</vt:lpstr>
      <vt:lpstr>Introduction Unit 3</vt:lpstr>
      <vt:lpstr>How to practice listening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130</cp:revision>
  <dcterms:created xsi:type="dcterms:W3CDTF">2014-08-28T16:41:32Z</dcterms:created>
  <dcterms:modified xsi:type="dcterms:W3CDTF">2021-03-17T10:24:20Z</dcterms:modified>
</cp:coreProperties>
</file>